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等线" panose="02010600030101010101" pitchFamily="2" charset="-122"/>
      <p:regular r:id="rId20"/>
      <p:bold r:id="rId21"/>
    </p:embeddedFont>
    <p:embeddedFont>
      <p:font typeface="等线 Light" panose="02010600030101010101" pitchFamily="2" charset="-122"/>
      <p:regular r:id="rId2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8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94314-DC6A-A99B-91D2-65ACBF1D0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B3D6C9F-BAEB-3E77-8438-7B7862137E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57AE6B-0D6A-6C8F-CEAD-F5D9541C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4610E1-9935-4C85-A11D-4E1B52C84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15A484-7880-33A2-FDF8-8F2F9C68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32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FA911E-04E0-F046-7C6E-420738918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CF23A2-BF88-3F91-1A16-CB24724D4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19C2B3-B19F-8C2D-83EF-48831A984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E8B23E-1417-223A-F329-BBABD0B00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3382B0-A9BC-7782-9E15-DB8FF132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47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C5D910-D3BF-4C41-DB46-8D0CE0088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D0F6726-3371-A8E8-88E9-0F238A04F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90DFEB-72FC-AA94-03E1-4E0776C0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FDCAB2-635D-8C3E-EBA9-E147CA552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51157A-3258-378F-744E-E06A15C86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14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65AFB0-387F-A1D2-0C58-79FE7866D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E2A7E9-2DB9-E9FA-BF2F-004ACA241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921A1C-7619-7686-CE29-AC2C0AD85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8E0B75-D6E7-C909-AB95-C3590D1F3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F47E20-2DA4-B8E3-6A66-736A2D79F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5EB52A-8ECD-CF71-F559-4BD6FDA5B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77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ACD700-2BC8-FCDA-9049-98B774E8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9F6FDEC-5F49-6A91-2D80-C4B8E41CB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C459AD0-830E-65AF-1846-FDCC1D7E1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B4B3E71-2046-9C5F-DAA1-BE7C30495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654E336-0B53-7126-66AA-3BEB2BDA15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857AC75-09C3-88B2-77C9-8854996B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A8A80E6-1C9C-BF90-F328-D1C1EAA8D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CFA5930-BCC7-A630-08C2-CE030535B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28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B5D4D4-4B0B-6C58-86BE-15D59CCE5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332F725-5DFE-2344-27FD-F4402902F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53A5E4-28DF-5B59-6645-58BB4794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277B6F0-1C48-1230-4E56-0BEB09D0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34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42B284-8D5D-1BB0-2888-868DA6CB7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161E9BE-5F4E-FF3F-288C-AEC910C8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D3CED5-1E1F-C4C3-1260-546A2A1A0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30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869F2A-1EC0-D99E-A0F8-0A1DD0186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9045D2-360F-9886-B82A-A3602DBAB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68F68BD-2FEF-D51C-0389-E886B80DD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397A2C-8742-494C-0E2E-BE51444D6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5B16E3E-F2E7-C8F2-7917-2B8010BD0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A289ED-AD7B-B049-EEF6-2F43ED0DD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61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E4E80-0162-8D65-B31B-ED4FF2D05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B037A4C-29CC-3443-B200-3AFB4A42CB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EED762-2CF8-345A-D980-C0E82EDDB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50CF4E-58E1-00E9-9295-3F3B1A264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F94E0F9-97A4-3329-6806-725F52A3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A38AEE-AB7B-F9F7-7B07-D9353685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20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EBE5D-B64C-2DFE-CBA5-CDF3F99F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D4B1793-9641-AFB0-F73F-7E86B346DD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278C43-0221-7211-F386-D2A1765E8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52ECB0-5734-F7FA-B62F-6B66D8E35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0B1FCC-48A2-91D8-FE0F-0B4D3B31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44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2F669EA-0658-BBBB-2340-CE8CD51F1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8B9EFD6-ABFC-0361-2FE6-11AC921759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66A9BC-F366-4471-E27D-C68965897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EBB0A8-98C0-483E-3ED0-26FE897C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4CDC5B-A9A0-2E0E-D1A5-392194509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8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824A66D-CF6D-E828-797B-5B23360E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85DA3A-F8F6-84EF-C4D8-35F353B45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0487D6-E663-EA4E-469C-4345F698C3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D458E-882E-4486-BA85-3C3ED6235C17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05BD0D-0EC8-5260-EBC3-BD96CEAD3F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25DB5D-088C-6BD8-A06C-2F12F4DBD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1D376-0A49-4E3B-826B-2739001E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63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41ACF0B-6B41-DDAD-3008-8F4B06D64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70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60394DE-AC8A-642B-16AA-C70761602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8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01CC1A-C067-CE7E-9B21-D46863F5E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37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99CFD3A-FD85-14F7-6563-93D7EC5FC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55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B684BF5-2B4A-687D-ADDD-F475D4237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35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E1E058A-144A-66D4-7FFB-FDF61FAAC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69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D577E77-5216-CFDF-156D-A030C7517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66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BF2E48-7D9E-8CDA-FF08-B34112EA8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6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2205F0C-B857-53F2-A140-4CAA5536C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53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BB4D243-F7FE-CD40-982B-8F306D1FD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86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2947256-D8D2-CBFF-1A2C-6B0564D3B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54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230875-FB6B-0DE2-4CF5-5FFC56507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66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F911903-F529-C0DB-58AC-8D0712B5A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227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6ae463d660e385b708e1bccbe63a475">
            <a:hlinkClick r:id="" action="ppaction://media"/>
            <a:extLst>
              <a:ext uri="{FF2B5EF4-FFF2-40B4-BE49-F238E27FC236}">
                <a16:creationId xmlns:a16="http://schemas.microsoft.com/office/drawing/2014/main" id="{46FC32FB-62CE-468B-20B0-641CF26269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93" y="-76201"/>
            <a:ext cx="12192000" cy="7010401"/>
          </a:xfrm>
          <a:prstGeom prst="rect">
            <a:avLst/>
          </a:prstGeom>
        </p:spPr>
      </p:pic>
      <p:grpSp>
        <p:nvGrpSpPr>
          <p:cNvPr id="2" name="object 2">
            <a:extLst>
              <a:ext uri="{FF2B5EF4-FFF2-40B4-BE49-F238E27FC236}">
                <a16:creationId xmlns:a16="http://schemas.microsoft.com/office/drawing/2014/main" id="{A9BA9F7E-D939-76D2-4138-E7580B41BDFE}"/>
              </a:ext>
            </a:extLst>
          </p:cNvPr>
          <p:cNvGrpSpPr/>
          <p:nvPr/>
        </p:nvGrpSpPr>
        <p:grpSpPr>
          <a:xfrm>
            <a:off x="4777994" y="5446773"/>
            <a:ext cx="3097530" cy="1411605"/>
            <a:chOff x="4777994" y="5446773"/>
            <a:chExt cx="3097530" cy="1411605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1B55B6CE-7CC5-AB55-8EE8-C03ADD3DC26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8756" y="5716230"/>
              <a:ext cx="2215822" cy="703328"/>
            </a:xfrm>
            <a:prstGeom prst="rect">
              <a:avLst/>
            </a:prstGeom>
          </p:spPr>
        </p:pic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D69A7454-C65C-B47D-924D-F70F0270D2C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77994" y="5513222"/>
              <a:ext cx="3048380" cy="1015288"/>
            </a:xfrm>
            <a:prstGeom prst="rect">
              <a:avLst/>
            </a:prstGeom>
          </p:spPr>
        </p:pic>
        <p:pic>
          <p:nvPicPr>
            <p:cNvPr id="7" name="object 5">
              <a:extLst>
                <a:ext uri="{FF2B5EF4-FFF2-40B4-BE49-F238E27FC236}">
                  <a16:creationId xmlns:a16="http://schemas.microsoft.com/office/drawing/2014/main" id="{E0718F02-A0FE-8967-D625-F855DB9D5C5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41592" y="5446773"/>
              <a:ext cx="1233677" cy="1411224"/>
            </a:xfrm>
            <a:prstGeom prst="rect">
              <a:avLst/>
            </a:prstGeom>
          </p:spPr>
        </p:pic>
        <p:pic>
          <p:nvPicPr>
            <p:cNvPr id="8" name="object 6">
              <a:extLst>
                <a:ext uri="{FF2B5EF4-FFF2-40B4-BE49-F238E27FC236}">
                  <a16:creationId xmlns:a16="http://schemas.microsoft.com/office/drawing/2014/main" id="{93A62CE3-2E89-A604-A25E-FADD17E099A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4375" y="5513222"/>
              <a:ext cx="697992" cy="1015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149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A8AB53F-7CC6-9B11-4C94-D48DCBAEF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26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51BD341-C14F-6673-DED4-BF126D844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f5c88786261afc734d37111f8b8a82ac">
            <a:hlinkClick r:id="" action="ppaction://media"/>
            <a:extLst>
              <a:ext uri="{FF2B5EF4-FFF2-40B4-BE49-F238E27FC236}">
                <a16:creationId xmlns:a16="http://schemas.microsoft.com/office/drawing/2014/main" id="{13F3EF7A-56BD-74C7-A332-00A696FBE4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-76199"/>
            <a:ext cx="12190814" cy="7009718"/>
          </a:xfrm>
          <a:prstGeom prst="rect">
            <a:avLst/>
          </a:prstGeom>
        </p:spPr>
      </p:pic>
      <p:grpSp>
        <p:nvGrpSpPr>
          <p:cNvPr id="2" name="object 2">
            <a:extLst>
              <a:ext uri="{FF2B5EF4-FFF2-40B4-BE49-F238E27FC236}">
                <a16:creationId xmlns:a16="http://schemas.microsoft.com/office/drawing/2014/main" id="{E3D834D3-A86C-B11E-AFC0-A69C7D44AD4E}"/>
              </a:ext>
            </a:extLst>
          </p:cNvPr>
          <p:cNvGrpSpPr/>
          <p:nvPr/>
        </p:nvGrpSpPr>
        <p:grpSpPr>
          <a:xfrm>
            <a:off x="3052826" y="5458970"/>
            <a:ext cx="6850380" cy="1399540"/>
            <a:chOff x="3052826" y="5458970"/>
            <a:chExt cx="6850380" cy="1399540"/>
          </a:xfrm>
        </p:grpSpPr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B5AF3B7C-C5F4-22C2-5DE8-B30904BAAED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3588" y="5727839"/>
              <a:ext cx="2202116" cy="701792"/>
            </a:xfrm>
            <a:prstGeom prst="rect">
              <a:avLst/>
            </a:prstGeom>
          </p:spPr>
        </p:pic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93F6BF81-E1B6-CAAB-1C20-74CDD06E90C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2826" y="5525719"/>
              <a:ext cx="3048380" cy="1014983"/>
            </a:xfrm>
            <a:prstGeom prst="rect">
              <a:avLst/>
            </a:prstGeom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8AFAAE7B-BC3C-588D-3202-6C64824E309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16424" y="5458970"/>
              <a:ext cx="3161537" cy="1399027"/>
            </a:xfrm>
            <a:prstGeom prst="rect">
              <a:avLst/>
            </a:prstGeom>
          </p:spPr>
        </p:pic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6700ED20-A310-1048-E76E-F4F12C17E32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39207" y="5525719"/>
              <a:ext cx="2846450" cy="1014983"/>
            </a:xfrm>
            <a:prstGeom prst="rect">
              <a:avLst/>
            </a:prstGeom>
          </p:spPr>
        </p:pic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219DA9BF-3E1C-76B0-3121-308E04FE779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93279" y="5458970"/>
              <a:ext cx="2408681" cy="1399027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284139DF-D57F-9400-0E53-7A396A67D37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16316" y="5525719"/>
              <a:ext cx="2286507" cy="1014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749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4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D45FF23-5114-BFA1-8E40-BF988A1DE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33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F8297B3-2BD4-6E31-724C-B297C056F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07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18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2" baseType="lpstr">
      <vt:lpstr>Arial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肖 彤</dc:creator>
  <cp:lastModifiedBy>肖 彤</cp:lastModifiedBy>
  <cp:revision>2</cp:revision>
  <dcterms:created xsi:type="dcterms:W3CDTF">2023-03-17T09:07:07Z</dcterms:created>
  <dcterms:modified xsi:type="dcterms:W3CDTF">2023-03-17T09:15:13Z</dcterms:modified>
</cp:coreProperties>
</file>